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82" r:id="rId3"/>
    <p:sldId id="283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BE4D1AE-02AC-4F55-BC9A-60BAE4D117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654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C6FA46-EB6E-4398-8A57-3E9E12D95D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5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664E3-AFDD-40B0-87D3-8F6A808D3A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89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A9B896-51D0-40A9-84DE-98EB36ECB2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942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732E9-DC54-41D6-94DF-A22F772FE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596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C1CC9-0CA7-4D3B-BB54-B44F32ACD1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98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29193B-1D70-4948-ADE5-7A4824D9E9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09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24B61D-20CA-43CB-AC7D-FA902F7EC1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31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5B8D0A-4704-4D7C-8AF0-289CC876D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63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9E47BF-210E-4EE0-B614-5B02809787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38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04C43-0E4D-4B3E-A5ED-70D76EB41C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608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8808F-A13D-4289-BAC8-97655CD6B9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43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C2A3F6A-0AF6-4465-91DA-BFD41B4663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smtClean="0">
                <a:solidFill>
                  <a:schemeClr val="hlink"/>
                </a:solidFill>
              </a:rPr>
              <a:t>Me llamo____________ 	     Clase 701</a:t>
            </a:r>
            <a:br>
              <a:rPr lang="en-US" altLang="en-US" sz="3800" smtClean="0">
                <a:solidFill>
                  <a:schemeClr val="hlink"/>
                </a:solidFill>
              </a:rPr>
            </a:br>
            <a:r>
              <a:rPr lang="en-US" altLang="en-US" sz="3800" smtClean="0">
                <a:solidFill>
                  <a:schemeClr val="hlink"/>
                </a:solidFill>
              </a:rPr>
              <a:t>La fecha es el 27 de febrero del 2017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42: </a:t>
            </a:r>
            <a:r>
              <a:rPr lang="es-ES_tradnl" altLang="en-US" dirty="0" smtClean="0"/>
              <a:t>¿Cómo repasamos para el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1: Capitulo 5</a:t>
            </a:r>
            <a:r>
              <a:rPr lang="es-ES_tradnl" altLang="en-US" dirty="0" smtClean="0"/>
              <a:t> </a:t>
            </a:r>
            <a:r>
              <a:rPr lang="es-ES_tradnl" altLang="en-US" smtClean="0"/>
              <a:t>del jueves?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dirty="0" smtClean="0">
                <a:solidFill>
                  <a:srgbClr val="00B050"/>
                </a:solidFill>
              </a:rPr>
              <a:t> soccer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vocabulary</a:t>
            </a:r>
            <a:endParaRPr lang="es-ES_tradnl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 err="1" smtClean="0">
                <a:solidFill>
                  <a:srgbClr val="FF0000"/>
                </a:solidFill>
              </a:rPr>
              <a:t>inicial:</a:t>
            </a:r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parts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body</a:t>
            </a:r>
            <a:r>
              <a:rPr lang="es-ES_tradnl" altLang="en-US" dirty="0" smtClean="0"/>
              <a:t>:</a:t>
            </a:r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124200"/>
            <a:ext cx="31750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Line 10"/>
          <p:cNvSpPr>
            <a:spLocks noChangeShapeType="1"/>
          </p:cNvSpPr>
          <p:nvPr/>
        </p:nvSpPr>
        <p:spPr bwMode="auto">
          <a:xfrm flipH="1">
            <a:off x="3352800" y="5638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0" name="Oval 11"/>
          <p:cNvSpPr>
            <a:spLocks noChangeArrowheads="1"/>
          </p:cNvSpPr>
          <p:nvPr/>
        </p:nvSpPr>
        <p:spPr bwMode="auto">
          <a:xfrm>
            <a:off x="4724400" y="5486400"/>
            <a:ext cx="228600" cy="3048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6391" name="Line 12"/>
          <p:cNvSpPr>
            <a:spLocks noChangeShapeType="1"/>
          </p:cNvSpPr>
          <p:nvPr/>
        </p:nvSpPr>
        <p:spPr bwMode="auto">
          <a:xfrm>
            <a:off x="5105400" y="6477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2" name="Line 13"/>
          <p:cNvSpPr>
            <a:spLocks noChangeShapeType="1"/>
          </p:cNvSpPr>
          <p:nvPr/>
        </p:nvSpPr>
        <p:spPr bwMode="auto">
          <a:xfrm>
            <a:off x="5257800" y="5791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3" name="Line 14"/>
          <p:cNvSpPr>
            <a:spLocks noChangeShapeType="1"/>
          </p:cNvSpPr>
          <p:nvPr/>
        </p:nvSpPr>
        <p:spPr bwMode="auto">
          <a:xfrm flipH="1" flipV="1">
            <a:off x="2971800" y="47244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Line 15"/>
          <p:cNvSpPr>
            <a:spLocks noChangeShapeType="1"/>
          </p:cNvSpPr>
          <p:nvPr/>
        </p:nvSpPr>
        <p:spPr bwMode="auto">
          <a:xfrm flipV="1">
            <a:off x="5715000" y="41148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5" name="Line 16"/>
          <p:cNvSpPr>
            <a:spLocks noChangeShapeType="1"/>
          </p:cNvSpPr>
          <p:nvPr/>
        </p:nvSpPr>
        <p:spPr bwMode="auto">
          <a:xfrm flipH="1">
            <a:off x="2819400" y="3733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6" name="Line 17"/>
          <p:cNvSpPr>
            <a:spLocks noChangeShapeType="1"/>
          </p:cNvSpPr>
          <p:nvPr/>
        </p:nvSpPr>
        <p:spPr bwMode="auto">
          <a:xfrm flipV="1">
            <a:off x="5791200" y="4953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7" name="Text Box 18"/>
          <p:cNvSpPr txBox="1">
            <a:spLocks noChangeArrowheads="1"/>
          </p:cNvSpPr>
          <p:nvPr/>
        </p:nvSpPr>
        <p:spPr bwMode="auto">
          <a:xfrm>
            <a:off x="2971800" y="5410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1.</a:t>
            </a:r>
          </a:p>
        </p:txBody>
      </p:sp>
      <p:sp>
        <p:nvSpPr>
          <p:cNvPr id="16398" name="Text Box 19"/>
          <p:cNvSpPr txBox="1">
            <a:spLocks noChangeArrowheads="1"/>
          </p:cNvSpPr>
          <p:nvPr/>
        </p:nvSpPr>
        <p:spPr bwMode="auto">
          <a:xfrm>
            <a:off x="2514600" y="3505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2.</a:t>
            </a:r>
          </a:p>
        </p:txBody>
      </p:sp>
      <p:sp>
        <p:nvSpPr>
          <p:cNvPr id="16399" name="Text Box 20"/>
          <p:cNvSpPr txBox="1">
            <a:spLocks noChangeArrowheads="1"/>
          </p:cNvSpPr>
          <p:nvPr/>
        </p:nvSpPr>
        <p:spPr bwMode="auto">
          <a:xfrm>
            <a:off x="6858000" y="4724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3.</a:t>
            </a:r>
          </a:p>
        </p:txBody>
      </p:sp>
      <p:sp>
        <p:nvSpPr>
          <p:cNvPr id="16400" name="Text Box 21"/>
          <p:cNvSpPr txBox="1">
            <a:spLocks noChangeArrowheads="1"/>
          </p:cNvSpPr>
          <p:nvPr/>
        </p:nvSpPr>
        <p:spPr bwMode="auto">
          <a:xfrm>
            <a:off x="2667000" y="45720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4.</a:t>
            </a:r>
          </a:p>
        </p:txBody>
      </p:sp>
      <p:sp>
        <p:nvSpPr>
          <p:cNvPr id="16401" name="Text Box 22"/>
          <p:cNvSpPr txBox="1">
            <a:spLocks noChangeArrowheads="1"/>
          </p:cNvSpPr>
          <p:nvPr/>
        </p:nvSpPr>
        <p:spPr bwMode="auto">
          <a:xfrm>
            <a:off x="6705600" y="6248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5.</a:t>
            </a:r>
          </a:p>
        </p:txBody>
      </p:sp>
      <p:sp>
        <p:nvSpPr>
          <p:cNvPr id="16402" name="Text Box 23"/>
          <p:cNvSpPr txBox="1">
            <a:spLocks noChangeArrowheads="1"/>
          </p:cNvSpPr>
          <p:nvPr/>
        </p:nvSpPr>
        <p:spPr bwMode="auto">
          <a:xfrm>
            <a:off x="6400800" y="3886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6.</a:t>
            </a:r>
          </a:p>
        </p:txBody>
      </p:sp>
      <p:sp>
        <p:nvSpPr>
          <p:cNvPr id="16403" name="Text Box 24"/>
          <p:cNvSpPr txBox="1">
            <a:spLocks noChangeArrowheads="1"/>
          </p:cNvSpPr>
          <p:nvPr/>
        </p:nvSpPr>
        <p:spPr bwMode="auto">
          <a:xfrm>
            <a:off x="67818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7030A0"/>
                </a:solidFill>
              </a:rPr>
              <a:t>Vamos a leer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0292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0000FF"/>
                </a:solidFill>
              </a:rPr>
              <a:t>Articulo</a:t>
            </a:r>
            <a:r>
              <a:rPr lang="en-US" altLang="en-US" dirty="0" smtClean="0">
                <a:solidFill>
                  <a:srgbClr val="0000FF"/>
                </a:solidFill>
              </a:rPr>
              <a:t>: </a:t>
            </a:r>
            <a:r>
              <a:rPr lang="en-US" altLang="en-US" dirty="0" smtClean="0"/>
              <a:t>Copa Mundial de </a:t>
            </a:r>
            <a:r>
              <a:rPr lang="en-US" altLang="en-US" dirty="0" err="1" smtClean="0"/>
              <a:t>fútbol</a:t>
            </a:r>
            <a:r>
              <a:rPr lang="en-US" altLang="en-US" dirty="0" smtClean="0"/>
              <a:t>.</a:t>
            </a:r>
          </a:p>
          <a:p>
            <a:r>
              <a:rPr lang="en-US" altLang="en-US" dirty="0" err="1" smtClean="0">
                <a:solidFill>
                  <a:srgbClr val="0000FF"/>
                </a:solidFill>
              </a:rPr>
              <a:t>Luego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>
                <a:solidFill>
                  <a:srgbClr val="0000FF"/>
                </a:solidFill>
              </a:rPr>
              <a:t>contesta</a:t>
            </a:r>
            <a:r>
              <a:rPr lang="en-US" altLang="en-US" dirty="0" smtClean="0">
                <a:solidFill>
                  <a:srgbClr val="0000FF"/>
                </a:solidFill>
              </a:rPr>
              <a:t>:</a:t>
            </a:r>
          </a:p>
          <a:p>
            <a:pPr>
              <a:buFontTx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qué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año</a:t>
            </a:r>
            <a:r>
              <a:rPr lang="en-US" altLang="en-US" dirty="0" smtClean="0"/>
              <a:t> se </a:t>
            </a:r>
            <a:r>
              <a:rPr lang="en-US" altLang="en-US" dirty="0" err="1" smtClean="0"/>
              <a:t>jugó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primera</a:t>
            </a:r>
            <a:r>
              <a:rPr lang="en-US" altLang="en-US" dirty="0" smtClean="0"/>
              <a:t> Copa Mundial?</a:t>
            </a:r>
          </a:p>
          <a:p>
            <a:pPr>
              <a:buFontTx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Cuántas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selecciones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actualmente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participan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etapa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clasificatoria</a:t>
            </a:r>
            <a:r>
              <a:rPr lang="en-US" altLang="en-US" dirty="0" smtClean="0"/>
              <a:t>?</a:t>
            </a:r>
          </a:p>
          <a:p>
            <a:pPr>
              <a:buFontTx/>
              <a:buAutoNum type="arabicPeriod"/>
            </a:pPr>
            <a:r>
              <a:rPr lang="en-US" altLang="en-US" dirty="0" err="1" smtClean="0"/>
              <a:t>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tú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opinión</a:t>
            </a:r>
            <a:r>
              <a:rPr lang="en-US" altLang="en-US" dirty="0" smtClean="0"/>
              <a:t>. ¿</a:t>
            </a:r>
            <a:r>
              <a:rPr lang="en-US" altLang="en-US" dirty="0" err="1" smtClean="0"/>
              <a:t>Crees</a:t>
            </a:r>
            <a:r>
              <a:rPr lang="en-US" altLang="en-US" dirty="0" smtClean="0"/>
              <a:t> que el </a:t>
            </a:r>
            <a:r>
              <a:rPr lang="en-US" altLang="en-US" dirty="0" err="1" smtClean="0"/>
              <a:t>fútbol</a:t>
            </a:r>
            <a:r>
              <a:rPr lang="en-US" altLang="en-US" dirty="0" smtClean="0"/>
              <a:t> es el </a:t>
            </a:r>
            <a:r>
              <a:rPr lang="en-US" altLang="en-US" dirty="0" err="1" smtClean="0"/>
              <a:t>deporte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más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importante</a:t>
            </a:r>
            <a:r>
              <a:rPr lang="en-US" altLang="en-US" dirty="0" smtClean="0"/>
              <a:t> del </a:t>
            </a:r>
            <a:r>
              <a:rPr lang="en-US" altLang="en-US" dirty="0" err="1" smtClean="0"/>
              <a:t>mundo</a:t>
            </a:r>
            <a:r>
              <a:rPr lang="en-US" altLang="en-US" dirty="0" smtClean="0"/>
              <a:t>?</a:t>
            </a:r>
          </a:p>
          <a:p>
            <a:pPr>
              <a:buFontTx/>
              <a:buAutoNum type="arabicPeriod"/>
            </a:pPr>
            <a:endParaRPr lang="en-US" altLang="en-US" dirty="0" smtClean="0">
              <a:solidFill>
                <a:srgbClr val="0000FF"/>
              </a:solidFill>
            </a:endParaRPr>
          </a:p>
          <a:p>
            <a:pPr>
              <a:buFontTx/>
              <a:buAutoNum type="arabicPeriod"/>
            </a:pPr>
            <a:endParaRPr lang="en-US" alt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altLang="en-US" dirty="0" smtClean="0">
              <a:solidFill>
                <a:srgbClr val="0000FF"/>
              </a:solidFill>
            </a:endParaRPr>
          </a:p>
          <a:p>
            <a:endParaRPr lang="en-US" altLang="en-U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3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42a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English, complete a Venn Diagram comparing and contrasting SOCCER and BASEBALL.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41479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5177</TotalTime>
  <Words>114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llamo____________       Clase 701 La fecha es el 27 de febrero del 2017</vt:lpstr>
      <vt:lpstr>Vamos a leer</vt:lpstr>
      <vt:lpstr>Tarea 42a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 Clase 7 IL La fecha es el 4 de noviembre del 2010</dc:title>
  <dc:creator>Helen Zumaeta</dc:creator>
  <cp:lastModifiedBy>Helen Zumaeta</cp:lastModifiedBy>
  <cp:revision>41</cp:revision>
  <cp:lastPrinted>2014-11-03T19:30:01Z</cp:lastPrinted>
  <dcterms:created xsi:type="dcterms:W3CDTF">2010-11-03T13:46:55Z</dcterms:created>
  <dcterms:modified xsi:type="dcterms:W3CDTF">2017-02-27T16:51:15Z</dcterms:modified>
</cp:coreProperties>
</file>